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52" d="100"/>
          <a:sy n="52" d="100"/>
        </p:scale>
        <p:origin x="-2274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84" y="1142976"/>
            <a:ext cx="4429156" cy="685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22" y="1285852"/>
            <a:ext cx="4572032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60" y="1071538"/>
            <a:ext cx="4786345" cy="707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84" y="1000100"/>
            <a:ext cx="4786345" cy="707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MAMA-GLADIS</dc:creator>
  <cp:lastModifiedBy>MAMA-GLADIS</cp:lastModifiedBy>
  <cp:revision>2</cp:revision>
  <dcterms:created xsi:type="dcterms:W3CDTF">2014-09-16T21:45:21Z</dcterms:created>
  <dcterms:modified xsi:type="dcterms:W3CDTF">2014-09-16T21:48:33Z</dcterms:modified>
</cp:coreProperties>
</file>